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27BF528-4835-458C-A8B4-69CD461EBE97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0263CB0-6CE4-4ECC-A8C4-A80203335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2BEF8-88EC-4889-A860-3FBDA2109AF7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43968-9E92-4E5A-B5AF-1E50EE526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F5392-F00A-438B-AFAD-D1C2CD06230D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732E7-6AAD-4338-8FEF-CECD0A944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E4155-62B8-4A97-B527-58FAAE5B68D6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F6F71-E10C-4AB2-B44A-1569D74D4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ED03-1F44-4731-B05A-64766FC7C630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D2A21-7B3B-42E8-84D2-8F70F46DF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DACEA-127C-4263-9DF4-4BC8784A55A2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759C4-CEF8-4446-9F20-0C6F70EC5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26D47-4EA5-494F-AC8D-CFAB84732BFD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94381-41BD-4E0D-9C93-0D01D735A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7B11F-D051-4B7E-8C4C-90F652D11C67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BA02B-E671-4706-AAEC-13849F148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4A93-9B90-45BF-AAA9-09CC2357E620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E92CD-9354-41DF-A2CD-E3D995D0B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421E8-E619-48B5-9410-D8413F3A87D0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BF471-1C1A-4ED1-9B88-FD4E3FA57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39EC8-AEF1-406A-AF9D-DBDED2F4D94B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F512B-190F-4ED9-AE35-AE93E17C9E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60D5D-1862-461B-BEBC-F524541AF07C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D8DDD-D0AA-4775-9919-43FD127BF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DC71D4-C9F0-48CF-8FEE-F00B918D4312}" type="datetimeFigureOut">
              <a:rPr lang="en-US"/>
              <a:pPr>
                <a:defRPr/>
              </a:pPr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2942FE-6784-41BA-AF51-127848BDB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/imgres?imgurl=http://farm1.static.flickr.com/42/111595091_4c60656906.jpg&amp;imgrefurl=http://www.toastyfrog.net/artwork/tattoo-frog/&amp;usg=__9B5WX-Je6nxapULBEjN9dcedvjs=&amp;h=465&amp;w=500&amp;sz=155&amp;hl=en&amp;start=26&amp;zoom=1&amp;itbs=1&amp;tbnid=wEnXOBxHqL2iiM:&amp;tbnh=121&amp;tbnw=130&amp;prev=/search?q=baby+tree+frog+cartoon&amp;start=20&amp;hl=en&amp;safe=active&amp;sa=N&amp;gbv=2&amp;ndsp=20&amp;biw=1004&amp;bih=610&amp;tbm=isch&amp;ei=xYrSTa3PDsXpgAef2OzaC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www.google.com/imgres?imgurl=http://image.spreadshirt.com/image-server/image/design/3007544/type/png/width/280/height/280&amp;imgrefurl=http://www.shirtigator.com/designs/fishbowlandfish-3007544&amp;usg=__8aM54NexiukN994p86euu7cJitA=&amp;h=280&amp;w=280&amp;sz=18&amp;hl=en&amp;start=7&amp;zoom=1&amp;itbs=1&amp;tbnid=mWG-BWmKBWtKhM:&amp;tbnh=114&amp;tbnw=114&amp;prev=/search?q=little+fish+in+water+cartoon&amp;hl=en&amp;safe=active&amp;sa=X&amp;gbv=2&amp;biw=1004&amp;bih=610&amp;tbm=isch&amp;ei=XIjSTc_8EZHfgQfVwPjkCw" TargetMode="External"/><Relationship Id="rId7" Type="http://schemas.openxmlformats.org/officeDocument/2006/relationships/hyperlink" Target="http://listentoleon.net/wp/wp-content/uploads/2009/04/music-note.gif" TargetMode="External"/><Relationship Id="rId12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hyperlink" Target="http://www.clker.com/cliparts/b/3/b/a/11949866861452336960musical_note_3_dennis_bo_01.svg.hi.png" TargetMode="External"/><Relationship Id="rId5" Type="http://schemas.openxmlformats.org/officeDocument/2006/relationships/image" Target="../media/image13.jpeg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hyperlink" Target="http://www.google.com/imgres?imgurl=http://www.partypro.com/mm_PARTYPRO_/Images/S566.JPG&amp;imgrefurl=http://www.partypro.com/items.asp?cc=RSSCHOOL&amp;usg=__mIr9EM4aZ2qkVU3yUI_dKzlZqfk=&amp;h=200&amp;w=200&amp;sz=10&amp;hl=en&amp;start=23&amp;zoom=1&amp;itbs=1&amp;tbnid=MhbsJ_0UfYFfpM:&amp;tbnh=104&amp;tbnw=104&amp;prev=/search?q=single+music+notes&amp;start=20&amp;hl=en&amp;safe=active&amp;sa=N&amp;gbv=2&amp;ndsp=20&amp;biw=1004&amp;bih=610&amp;tbm=isch&amp;ei=ronSTfDzIoLPgAfUhOTPC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TTORRES\Local Settings\Temporary Internet Files\Content.IE5\KM7GQCGT\MP900314293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5257800"/>
            <a:ext cx="2351088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38200" y="1143000"/>
            <a:ext cx="228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Harrington" pitchFamily="82" charset="0"/>
              </a:rPr>
              <a:t>The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95400" y="1676400"/>
            <a:ext cx="3352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Harrington" pitchFamily="82" charset="0"/>
              </a:rPr>
              <a:t>Legend</a:t>
            </a:r>
            <a:r>
              <a:rPr lang="en-US" sz="3600">
                <a:solidFill>
                  <a:schemeClr val="bg1"/>
                </a:solidFill>
                <a:latin typeface="Harrington" pitchFamily="82" charset="0"/>
              </a:rPr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0" y="2209800"/>
            <a:ext cx="990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Harrington" pitchFamily="82" charset="0"/>
              </a:rPr>
              <a:t>Of</a:t>
            </a:r>
            <a:r>
              <a:rPr lang="en-US" sz="3600">
                <a:solidFill>
                  <a:schemeClr val="bg1"/>
                </a:solidFill>
                <a:latin typeface="Harrington" pitchFamily="82" charset="0"/>
              </a:rPr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43200" y="2667000"/>
            <a:ext cx="1143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chemeClr val="bg1"/>
                </a:solidFill>
                <a:latin typeface="Harrington" pitchFamily="82" charset="0"/>
              </a:rPr>
              <a:t>The</a:t>
            </a:r>
            <a:r>
              <a:rPr lang="en-US" sz="3600">
                <a:latin typeface="Harrington" pitchFamily="82" charset="0"/>
              </a:rPr>
              <a:t>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3124200"/>
            <a:ext cx="4191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800">
                <a:solidFill>
                  <a:schemeClr val="bg1"/>
                </a:solidFill>
                <a:latin typeface="Harrington" pitchFamily="82" charset="0"/>
              </a:rPr>
              <a:t>Coquí</a:t>
            </a:r>
            <a:r>
              <a:rPr lang="en-US" sz="3600">
                <a:latin typeface="Harrington" pitchFamily="82" charset="0"/>
              </a:rPr>
              <a:t> 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5"/>
          <p:cNvSpPr txBox="1">
            <a:spLocks noChangeArrowheads="1"/>
          </p:cNvSpPr>
          <p:nvPr/>
        </p:nvSpPr>
        <p:spPr bwMode="auto">
          <a:xfrm>
            <a:off x="3733800" y="838200"/>
            <a:ext cx="51816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latin typeface="Harrington" pitchFamily="82" charset="0"/>
              </a:rPr>
              <a:t>A</a:t>
            </a:r>
            <a:r>
              <a:rPr lang="en-US" sz="2800">
                <a:latin typeface="Harrington" pitchFamily="82" charset="0"/>
              </a:rPr>
              <a:t>nd that’s the story of how a little coqui in Puerto Rico came about. </a:t>
            </a:r>
            <a:endParaRPr lang="en-US" sz="6000" b="1">
              <a:latin typeface="Harrington" pitchFamily="82" charset="0"/>
            </a:endParaRPr>
          </a:p>
        </p:txBody>
      </p:sp>
      <p:pic>
        <p:nvPicPr>
          <p:cNvPr id="23555" name="Picture 4" descr="http://t3.gstatic.com/images?q=tbn:ANd9GcQCTph_XjSqsH7sKrhJcNtINZiEU2qXzm5itay-9TMqCq1CM5XeimVBmjU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895600"/>
            <a:ext cx="35814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10"/>
          <p:cNvSpPr txBox="1">
            <a:spLocks noChangeArrowheads="1"/>
          </p:cNvSpPr>
          <p:nvPr/>
        </p:nvSpPr>
        <p:spPr bwMode="auto">
          <a:xfrm>
            <a:off x="4114800" y="6172200"/>
            <a:ext cx="525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>
                <a:latin typeface="Harrington" pitchFamily="82" charset="0"/>
              </a:rPr>
              <a:t>Esperamos que hayan disfrutado !</a:t>
            </a:r>
            <a:endParaRPr lang="en-US" sz="2400">
              <a:latin typeface="Harrington" pitchFamily="82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95400"/>
            <a:ext cx="6172200" cy="1878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Harrington" pitchFamily="82" charset="0"/>
              </a:rPr>
              <a:t>A 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Harrington" pitchFamily="82" charset="0"/>
              </a:rPr>
              <a:t>long time ago, on a quiet night in San Juan, lived a wise old god named Juracán</a:t>
            </a:r>
            <a:r>
              <a:rPr lang="en-US" sz="2800" dirty="0">
                <a:latin typeface="Harrington" pitchFamily="82" charset="0"/>
              </a:rPr>
              <a:t>.   </a:t>
            </a:r>
            <a:endParaRPr lang="en-US" sz="6000" b="1" dirty="0">
              <a:latin typeface="Harrington" pitchFamily="82" charset="0"/>
            </a:endParaRPr>
          </a:p>
        </p:txBody>
      </p:sp>
      <p:pic>
        <p:nvPicPr>
          <p:cNvPr id="1030" name="Picture 6" descr="http://3.bp.blogspot.com/_vDEIWCFSyUI/Sh94LLeJ3aI/AAAAAAAAAAM/ppA0b65JWwY/s1600-R/istockphoto_1701762-wise-old-man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7ECEF"/>
              </a:clrFrom>
              <a:clrTo>
                <a:srgbClr val="E7EC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8625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6"/>
          <p:cNvSpPr txBox="1">
            <a:spLocks noChangeArrowheads="1"/>
          </p:cNvSpPr>
          <p:nvPr/>
        </p:nvSpPr>
        <p:spPr bwMode="auto">
          <a:xfrm>
            <a:off x="2971800" y="304800"/>
            <a:ext cx="57912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Harrington" pitchFamily="82" charset="0"/>
              </a:rPr>
              <a:t>.</a:t>
            </a:r>
            <a:r>
              <a:rPr lang="en-US" sz="4400" b="1">
                <a:latin typeface="Harrington" pitchFamily="82" charset="0"/>
              </a:rPr>
              <a:t> </a:t>
            </a:r>
            <a:r>
              <a:rPr lang="en-US" sz="6000" b="1">
                <a:latin typeface="Harrington" pitchFamily="82" charset="0"/>
              </a:rPr>
              <a:t>A</a:t>
            </a:r>
            <a:r>
              <a:rPr lang="en-US" sz="2800">
                <a:latin typeface="Harrington" pitchFamily="82" charset="0"/>
              </a:rPr>
              <a:t>S the grass, trees and flowers grew, the island of Borikén began to blossom. However, Juracán was very lonely… </a:t>
            </a:r>
            <a:endParaRPr lang="en-US" sz="2800"/>
          </a:p>
        </p:txBody>
      </p:sp>
      <p:pic>
        <p:nvPicPr>
          <p:cNvPr id="15363" name="Picture 3" descr="C:\Documents and Settings\TTORRES\Local Settings\Temporary Internet Files\Content.IE5\KM7GQCGT\MC900441793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2743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C:\Documents and Settings\TTORRES\Local Settings\Temporary Internet Files\Content.IE5\8Y93YA4Q\MM900354563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4114800"/>
            <a:ext cx="21431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3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1066800" y="685800"/>
            <a:ext cx="5715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Harrington" pitchFamily="82" charset="0"/>
              </a:rPr>
              <a:t>..</a:t>
            </a:r>
            <a:r>
              <a:rPr lang="en-US" sz="6000" b="1">
                <a:latin typeface="Harrington" pitchFamily="82" charset="0"/>
              </a:rPr>
              <a:t>S</a:t>
            </a:r>
            <a:r>
              <a:rPr lang="en-US" sz="2800">
                <a:latin typeface="Harrington" pitchFamily="82" charset="0"/>
              </a:rPr>
              <a:t>o without hesitation, he created a storm.  </a:t>
            </a:r>
            <a:endParaRPr lang="en-US" sz="6000" b="1">
              <a:latin typeface="Harrington" pitchFamily="82" charset="0"/>
            </a:endParaRPr>
          </a:p>
        </p:txBody>
      </p:sp>
      <p:pic>
        <p:nvPicPr>
          <p:cNvPr id="2" name="Picture 2" descr="C:\Documents and Settings\TTORRES\Local Settings\Temporary Internet Files\Content.IE5\HNT95QON\MC900440407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http://www.jesterartsillustrations.com/100/Orange-Man-Design-Mascot-Running-Away-with-His-Arms-in-the-Air-21019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4343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2133600" y="457200"/>
            <a:ext cx="67056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latin typeface="Harrington" pitchFamily="82" charset="0"/>
              </a:rPr>
              <a:t>A</a:t>
            </a:r>
            <a:r>
              <a:rPr lang="en-US" sz="2800">
                <a:latin typeface="Harrington" pitchFamily="82" charset="0"/>
              </a:rPr>
              <a:t>fter he awoke from his nap, and the storm blew over, he heard a beautiful sound coming from all around. </a:t>
            </a:r>
            <a:endParaRPr lang="en-US" sz="6000" b="1">
              <a:latin typeface="Harrington" pitchFamily="82" charset="0"/>
            </a:endParaRPr>
          </a:p>
        </p:txBody>
      </p:sp>
      <p:pic>
        <p:nvPicPr>
          <p:cNvPr id="18435" name="Picture 6" descr="http://3.bp.blogspot.com/_vDEIWCFSyUI/Sh94LLeJ3aI/AAAAAAAAAAM/ppA0b65JWwY/s1600-R/istockphoto_1701762-wise-old-ma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7ECEF"/>
              </a:clrFrom>
              <a:clrTo>
                <a:srgbClr val="E7EC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403860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71800" y="3505200"/>
            <a:ext cx="381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66800" y="3733800"/>
            <a:ext cx="304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352800" y="4495800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?</a:t>
            </a:r>
          </a:p>
        </p:txBody>
      </p:sp>
      <p:sp>
        <p:nvSpPr>
          <p:cNvPr id="9" name="Rounded Rectangular Callout 8"/>
          <p:cNvSpPr/>
          <p:nvPr/>
        </p:nvSpPr>
        <p:spPr>
          <a:xfrm rot="20142534">
            <a:off x="7543800" y="2971800"/>
            <a:ext cx="1219200" cy="10668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Coqui qui- qui- qui !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228600" y="228600"/>
            <a:ext cx="49530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latin typeface="Harrington" pitchFamily="82" charset="0"/>
              </a:rPr>
              <a:t>J</a:t>
            </a:r>
            <a:r>
              <a:rPr lang="en-US" sz="2800">
                <a:latin typeface="Harrington" pitchFamily="82" charset="0"/>
              </a:rPr>
              <a:t>uracán at first did not know where that beautiful noise was coming from.. </a:t>
            </a:r>
            <a:endParaRPr lang="en-US" sz="6000" b="1">
              <a:latin typeface="Harrington" pitchFamily="82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0" y="6172200"/>
            <a:ext cx="4343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Harrington" pitchFamily="82" charset="0"/>
              </a:rPr>
              <a:t>..So he continued looking</a:t>
            </a:r>
          </a:p>
        </p:txBody>
      </p:sp>
      <p:pic>
        <p:nvPicPr>
          <p:cNvPr id="6" name="Picture 6" descr="http://3.bp.blogspot.com/_vDEIWCFSyUI/Sh94LLeJ3aI/AAAAAAAAAAM/ppA0b65JWwY/s1600-R/istockphoto_1701762-wise-old-ma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7ECEF"/>
              </a:clrFrom>
              <a:clrTo>
                <a:srgbClr val="E7EC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35280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8 -0.07431 C 0.17205 -0.08264 0.17466 -0.08472 0.18351 -0.08704 C 0.20122 -0.09908 0.21181 -0.10972 0.22553 -0.12801 C 0.23473 -0.14028 0.24185 -0.15718 0.25296 -0.16667 C 0.25712 -0.17523 0.26459 -0.18195 0.27066 -0.1882 C 0.27379 -0.19144 0.27709 -0.19398 0.28039 -0.19676 C 0.28195 -0.19815 0.28525 -0.20116 0.28525 -0.20116 C 0.28889 -0.2088 0.29167 -0.21111 0.2981 -0.21412 C 0.31476 -0.23565 0.33369 -0.25278 0.35296 -0.26991 C 0.35903 -0.27523 0.36546 -0.28426 0.37223 -0.28704 C 0.37848 -0.29259 0.38473 -0.29722 0.39011 -0.3044 " pathEditMode="relative" ptsTypes="ffffffffff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011 -0.3044 C 0.40174 -0.30811 0.40104 -0.31806 0.41268 -0.32361 C 0.42431 -0.32917 0.43334 -0.34005 0.44497 -0.34514 C 0.45174 -0.35116 0.45677 -0.35695 0.46424 -0.36019 C 0.46962 -0.36505 0.47413 -0.37037 0.48038 -0.37315 C 0.48837 -0.38056 0.49948 -0.38774 0.50625 -0.39676 C 0.5092 -0.4007 0.51111 -0.40602 0.51424 -0.40973 C 0.51893 -0.41528 0.53264 -0.42871 0.53854 -0.43125 C 0.54011 -0.43334 0.54149 -0.43588 0.54323 -0.43774 C 0.54479 -0.43936 0.5467 -0.44028 0.54809 -0.4419 C 0.55608 -0.45139 0.55781 -0.45718 0.56754 -0.46135 C 0.57465 -0.47084 0.58334 -0.47755 0.59167 -0.48496 C 0.59549 -0.48843 0.59983 -0.49352 0.60469 -0.49352 " pathEditMode="relative" ptsTypes="ffffffffffff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268 -0.44421 C 0.66146 -0.38171 0.66198 -0.31921 0.65938 -0.25695 C 0.65851 -0.23634 0.65053 -0.21435 0.64653 -0.19468 C 0.64514 -0.1875 0.64167 -0.17315 0.64167 -0.17315 C 0.64219 -0.15093 0.64323 -0.1287 0.64323 -0.10648 C 0.64323 -0.09028 0.64011 -0.0787 0.64011 -0.06343 " pathEditMode="relative" ptsTypes="fffff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011 -0.06343 C 0.62292 -0.05926 0.60886 -0.04653 0.59167 -0.0419 C 0.58177 -0.03912 0.57084 -0.03704 0.56111 -0.03334 C 0.55781 -0.03218 0.55486 -0.02894 0.55139 -0.02894 C 0.45191 -0.02894 0.35243 -0.02894 0.25295 -0.02894 " pathEditMode="relative" ptsTypes="ffff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381000" y="457200"/>
            <a:ext cx="48768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latin typeface="Harrington" pitchFamily="82" charset="0"/>
              </a:rPr>
              <a:t>E</a:t>
            </a:r>
            <a:r>
              <a:rPr lang="en-US" sz="2800">
                <a:latin typeface="Harrington" pitchFamily="82" charset="0"/>
              </a:rPr>
              <a:t>ventually, he stumbled across a tiny little coqui frog singing away !</a:t>
            </a:r>
            <a:endParaRPr lang="en-US" sz="6000" b="1">
              <a:latin typeface="Harrington" pitchFamily="82" charset="0"/>
            </a:endParaRPr>
          </a:p>
        </p:txBody>
      </p:sp>
      <p:pic>
        <p:nvPicPr>
          <p:cNvPr id="20483" name="Picture 3" descr="C:\Documents and Settings\TTORRES\Local Settings\Temporary Internet Files\Content.IE5\KM7GQCGT\MP900423088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4495800"/>
            <a:ext cx="2971800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http://3.bp.blogspot.com/_vDEIWCFSyUI/Sh94LLeJ3aI/AAAAAAAAAAM/ppA0b65JWwY/s1600-R/istockphoto_1701762-wise-old-man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7ECEF"/>
              </a:clrFrom>
              <a:clrTo>
                <a:srgbClr val="E7EC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358140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 rot="-1331122">
            <a:off x="5770563" y="4637088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Coqui qui- qui !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 rot="800172">
            <a:off x="6975475" y="4281488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Coqui qui- qui !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 rot="-2863901">
            <a:off x="5465763" y="6010275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Coqui qui- qui !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 rot="1917551">
            <a:off x="7904163" y="4484688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Coqui qui- qui !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2895600" y="4724400"/>
            <a:ext cx="60960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latin typeface="Harrington" pitchFamily="82" charset="0"/>
              </a:rPr>
              <a:t>J</a:t>
            </a:r>
            <a:r>
              <a:rPr lang="en-US" sz="2800">
                <a:latin typeface="Harrington" pitchFamily="82" charset="0"/>
              </a:rPr>
              <a:t>uracán let out a big burst of laughter and began singing along with this beautiful little creature</a:t>
            </a:r>
            <a:endParaRPr lang="en-US" sz="6000" b="1">
              <a:latin typeface="Harrington" pitchFamily="82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04800"/>
            <a:ext cx="36671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loud Callout 7"/>
          <p:cNvSpPr/>
          <p:nvPr/>
        </p:nvSpPr>
        <p:spPr>
          <a:xfrm rot="1698564">
            <a:off x="3886200" y="304800"/>
            <a:ext cx="1676400" cy="1371600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</a:rPr>
              <a:t>Coqui qui- qui 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509" name="Picture 3" descr="C:\Documents and Settings\TTORRES\Local Settings\Temporary Internet Files\Content.IE5\KM7GQCGT\MP900423088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1981200"/>
            <a:ext cx="2971800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 rot="-2863901">
            <a:off x="4910138" y="229235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Coqui qui- qui !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 rot="1296695">
            <a:off x="7348538" y="191135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Coqui qui- qui !</a:t>
            </a: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609600" y="228600"/>
            <a:ext cx="6019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latin typeface="Harrington" pitchFamily="82" charset="0"/>
              </a:rPr>
              <a:t>S</a:t>
            </a:r>
            <a:r>
              <a:rPr lang="en-US" sz="2800">
                <a:latin typeface="Harrington" pitchFamily="82" charset="0"/>
              </a:rPr>
              <a:t>oon, all the other animals of the skies, land, and waters, joined in the chorus, all singing along with the tiny Coquí frog!</a:t>
            </a:r>
          </a:p>
        </p:txBody>
      </p:sp>
      <p:pic>
        <p:nvPicPr>
          <p:cNvPr id="3074" name="Picture 2" descr="http://www.svgcuts.com/blog/wp-content/themes/papercut/fsvgfotw/fsvgfotw_2009_08_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248025"/>
            <a:ext cx="2524125" cy="3609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80" name="Picture 8" descr="http://t2.gstatic.com/images?q=tbn:ANd9GcTkd7EubjNBy-NZPFMVPsE1hsTmSMZIGw4quH9EALD6m_93z4GLrxtur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5772150"/>
            <a:ext cx="1085850" cy="1085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532" name="Picture 10" descr="http://www.waltons-walls.co.uk/images/IMG_1112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19400"/>
            <a:ext cx="23812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 descr="C:\Documents and Settings\TTORRES\Local Settings\Temporary Internet Files\Content.IE5\KM7GQCGT\MP900423088[1]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2057400"/>
            <a:ext cx="2971800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 descr="See full size image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3505200"/>
            <a:ext cx="476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 descr="http://t0.gstatic.com/images?q=tbn:ANd9GcTejdK4MPLxmb60rDppIumRQhSaGKYwes0Z65D0FqiE3bo7zo7E3jxHTFc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1454143">
            <a:off x="7162800" y="990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16" descr="http://t0.gstatic.com/images?q=tbn:ANd9GcTejdK4MPLxmb60rDppIumRQhSaGKYwes0Z65D0FqiE3bo7zo7E3jxHTFc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667342">
            <a:off x="7315200" y="5181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Picture 18" descr="See full size image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76800" y="2209800"/>
            <a:ext cx="5810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" name="Picture 20" descr="See full size image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90600" y="5867400"/>
            <a:ext cx="5810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 rot="1296695">
            <a:off x="7348538" y="191135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Coqui qui- qui !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 rot="-1988246">
            <a:off x="6078538" y="2325688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Coqui qui- qui !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186</Words>
  <Application>Microsoft Office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Harrington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22</cp:revision>
  <dcterms:created xsi:type="dcterms:W3CDTF">2011-05-12T15:30:40Z</dcterms:created>
  <dcterms:modified xsi:type="dcterms:W3CDTF">2011-05-17T18:06:30Z</dcterms:modified>
</cp:coreProperties>
</file>